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0" r:id="rId6"/>
    <p:sldId id="292" r:id="rId7"/>
    <p:sldId id="293" r:id="rId8"/>
    <p:sldId id="285" r:id="rId9"/>
    <p:sldId id="283" r:id="rId10"/>
    <p:sldId id="284" r:id="rId11"/>
    <p:sldId id="286" r:id="rId12"/>
    <p:sldId id="287" r:id="rId13"/>
    <p:sldId id="288" r:id="rId14"/>
    <p:sldId id="265" r:id="rId15"/>
    <p:sldId id="267" r:id="rId16"/>
    <p:sldId id="282" r:id="rId17"/>
    <p:sldId id="280" r:id="rId18"/>
    <p:sldId id="291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4E7A0-3FF1-4A50-B043-A0F21BD3BEA7}" v="35" dt="2020-09-14T08:40:21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DF84E7A0-3FF1-4A50-B043-A0F21BD3BEA7}"/>
    <pc:docChg chg="undo custSel addSld delSld modSld sldOrd">
      <pc:chgData name="Thomas Noordeloos" userId="7c446670-7459-44eb-8c93-60d80c060528" providerId="ADAL" clId="{DF84E7A0-3FF1-4A50-B043-A0F21BD3BEA7}" dt="2020-09-14T09:07:16.469" v="194" actId="1076"/>
      <pc:docMkLst>
        <pc:docMk/>
      </pc:docMkLst>
      <pc:sldChg chg="addSp delSp modSp mod">
        <pc:chgData name="Thomas Noordeloos" userId="7c446670-7459-44eb-8c93-60d80c060528" providerId="ADAL" clId="{DF84E7A0-3FF1-4A50-B043-A0F21BD3BEA7}" dt="2020-09-14T08:32:59.048" v="79" actId="1076"/>
        <pc:sldMkLst>
          <pc:docMk/>
          <pc:sldMk cId="3788715575" sldId="256"/>
        </pc:sldMkLst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3" creationId="{A218FED7-AB46-4296-A2AB-73E4BDC03138}"/>
          </ac:spMkLst>
        </pc:spChg>
        <pc:spChg chg="add del mod">
          <ac:chgData name="Thomas Noordeloos" userId="7c446670-7459-44eb-8c93-60d80c060528" providerId="ADAL" clId="{DF84E7A0-3FF1-4A50-B043-A0F21BD3BEA7}" dt="2020-09-14T08:24:27.360" v="2" actId="478"/>
          <ac:spMkLst>
            <pc:docMk/>
            <pc:sldMk cId="3788715575" sldId="256"/>
            <ac:spMk id="4" creationId="{F92878BA-8092-4AFF-8CA5-A5C1DF21D3ED}"/>
          </ac:spMkLst>
        </pc:spChg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6" creationId="{4910A9D3-44B0-412E-9D51-FA1C2DD5ED39}"/>
          </ac:spMkLst>
        </pc:spChg>
        <pc:spChg chg="add del mod">
          <ac:chgData name="Thomas Noordeloos" userId="7c446670-7459-44eb-8c93-60d80c060528" providerId="ADAL" clId="{DF84E7A0-3FF1-4A50-B043-A0F21BD3BEA7}" dt="2020-09-14T08:24:26.151" v="1" actId="478"/>
          <ac:spMkLst>
            <pc:docMk/>
            <pc:sldMk cId="3788715575" sldId="256"/>
            <ac:spMk id="7" creationId="{49DF1C23-D341-4BDB-A3DD-AF40DDFA6FC5}"/>
          </ac:spMkLst>
        </pc:spChg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10" creationId="{B5E90D55-298E-4509-878D-C4E228CD5F8E}"/>
          </ac:spMkLst>
        </pc:spChg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12" creationId="{2D05C487-7FDA-4DD4-A64C-272352214795}"/>
          </ac:spMkLst>
        </pc:spChg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18" creationId="{D8729D5A-9FCE-424A-BA8D-CF5994EDB1B6}"/>
          </ac:spMkLst>
        </pc:spChg>
        <pc:spChg chg="add mod">
          <ac:chgData name="Thomas Noordeloos" userId="7c446670-7459-44eb-8c93-60d80c060528" providerId="ADAL" clId="{DF84E7A0-3FF1-4A50-B043-A0F21BD3BEA7}" dt="2020-09-14T08:25:05.618" v="48" actId="20577"/>
          <ac:spMkLst>
            <pc:docMk/>
            <pc:sldMk cId="3788715575" sldId="256"/>
            <ac:spMk id="19" creationId="{7330E3BA-FFBD-4194-89FE-606EB0900B89}"/>
          </ac:spMkLst>
        </pc:spChg>
        <pc:spChg chg="del">
          <ac:chgData name="Thomas Noordeloos" userId="7c446670-7459-44eb-8c93-60d80c060528" providerId="ADAL" clId="{DF84E7A0-3FF1-4A50-B043-A0F21BD3BEA7}" dt="2020-09-14T08:24:18.418" v="0" actId="478"/>
          <ac:spMkLst>
            <pc:docMk/>
            <pc:sldMk cId="3788715575" sldId="256"/>
            <ac:spMk id="23" creationId="{70741514-DE42-4275-A639-FC5C262CC797}"/>
          </ac:spMkLst>
        </pc:spChg>
        <pc:graphicFrameChg chg="del">
          <ac:chgData name="Thomas Noordeloos" userId="7c446670-7459-44eb-8c93-60d80c060528" providerId="ADAL" clId="{DF84E7A0-3FF1-4A50-B043-A0F21BD3BEA7}" dt="2020-09-14T08:24:18.418" v="0" actId="478"/>
          <ac:graphicFrameMkLst>
            <pc:docMk/>
            <pc:sldMk cId="3788715575" sldId="256"/>
            <ac:graphicFrameMk id="13" creationId="{BBD81BF5-9E86-4852-B783-21B8761DB99C}"/>
          </ac:graphicFrameMkLst>
        </pc:graphicFrameChg>
        <pc:picChg chg="add mod">
          <ac:chgData name="Thomas Noordeloos" userId="7c446670-7459-44eb-8c93-60d80c060528" providerId="ADAL" clId="{DF84E7A0-3FF1-4A50-B043-A0F21BD3BEA7}" dt="2020-09-14T08:32:59.048" v="79" actId="1076"/>
          <ac:picMkLst>
            <pc:docMk/>
            <pc:sldMk cId="3788715575" sldId="256"/>
            <ac:picMk id="9" creationId="{58BC24F1-CFC0-472C-A4B6-19FB6E7ECD05}"/>
          </ac:picMkLst>
        </pc:picChg>
        <pc:picChg chg="add del mod">
          <ac:chgData name="Thomas Noordeloos" userId="7c446670-7459-44eb-8c93-60d80c060528" providerId="ADAL" clId="{DF84E7A0-3FF1-4A50-B043-A0F21BD3BEA7}" dt="2020-09-14T08:32:51.887" v="76" actId="478"/>
          <ac:picMkLst>
            <pc:docMk/>
            <pc:sldMk cId="3788715575" sldId="256"/>
            <ac:picMk id="14" creationId="{674FC92C-285F-44AD-803A-9F5A198A2C2E}"/>
          </ac:picMkLst>
        </pc:picChg>
        <pc:picChg chg="del">
          <ac:chgData name="Thomas Noordeloos" userId="7c446670-7459-44eb-8c93-60d80c060528" providerId="ADAL" clId="{DF84E7A0-3FF1-4A50-B043-A0F21BD3BEA7}" dt="2020-09-14T08:24:18.418" v="0" actId="478"/>
          <ac:picMkLst>
            <pc:docMk/>
            <pc:sldMk cId="3788715575" sldId="256"/>
            <ac:picMk id="15" creationId="{3C8AD9AC-786C-41FA-8D3C-1F579EA91858}"/>
          </ac:picMkLst>
        </pc:picChg>
        <pc:picChg chg="del">
          <ac:chgData name="Thomas Noordeloos" userId="7c446670-7459-44eb-8c93-60d80c060528" providerId="ADAL" clId="{DF84E7A0-3FF1-4A50-B043-A0F21BD3BEA7}" dt="2020-09-14T08:24:18.418" v="0" actId="478"/>
          <ac:picMkLst>
            <pc:docMk/>
            <pc:sldMk cId="3788715575" sldId="256"/>
            <ac:picMk id="17" creationId="{5AF66FF2-65B5-4E75-80FB-1AD095EE089C}"/>
          </ac:picMkLst>
        </pc:picChg>
        <pc:picChg chg="del">
          <ac:chgData name="Thomas Noordeloos" userId="7c446670-7459-44eb-8c93-60d80c060528" providerId="ADAL" clId="{DF84E7A0-3FF1-4A50-B043-A0F21BD3BEA7}" dt="2020-09-14T08:24:18.418" v="0" actId="478"/>
          <ac:picMkLst>
            <pc:docMk/>
            <pc:sldMk cId="3788715575" sldId="256"/>
            <ac:picMk id="20" creationId="{72ADD984-4BEC-4118-974C-4F5B62A33777}"/>
          </ac:picMkLst>
        </pc:picChg>
      </pc:sldChg>
      <pc:sldChg chg="del">
        <pc:chgData name="Thomas Noordeloos" userId="7c446670-7459-44eb-8c93-60d80c060528" providerId="ADAL" clId="{DF84E7A0-3FF1-4A50-B043-A0F21BD3BEA7}" dt="2020-09-14T08:33:16.637" v="80" actId="47"/>
        <pc:sldMkLst>
          <pc:docMk/>
          <pc:sldMk cId="1755419646" sldId="266"/>
        </pc:sldMkLst>
      </pc:sldChg>
      <pc:sldChg chg="ord">
        <pc:chgData name="Thomas Noordeloos" userId="7c446670-7459-44eb-8c93-60d80c060528" providerId="ADAL" clId="{DF84E7A0-3FF1-4A50-B043-A0F21BD3BEA7}" dt="2020-09-14T08:51:12.946" v="174"/>
        <pc:sldMkLst>
          <pc:docMk/>
          <pc:sldMk cId="3804598379" sldId="267"/>
        </pc:sldMkLst>
      </pc:sldChg>
      <pc:sldChg chg="ord">
        <pc:chgData name="Thomas Noordeloos" userId="7c446670-7459-44eb-8c93-60d80c060528" providerId="ADAL" clId="{DF84E7A0-3FF1-4A50-B043-A0F21BD3BEA7}" dt="2020-09-14T08:51:18.642" v="176"/>
        <pc:sldMkLst>
          <pc:docMk/>
          <pc:sldMk cId="2968540934" sldId="280"/>
        </pc:sldMkLst>
      </pc:sldChg>
      <pc:sldChg chg="ord">
        <pc:chgData name="Thomas Noordeloos" userId="7c446670-7459-44eb-8c93-60d80c060528" providerId="ADAL" clId="{DF84E7A0-3FF1-4A50-B043-A0F21BD3BEA7}" dt="2020-09-14T08:51:18.642" v="176"/>
        <pc:sldMkLst>
          <pc:docMk/>
          <pc:sldMk cId="2420981827" sldId="282"/>
        </pc:sldMkLst>
      </pc:sldChg>
      <pc:sldChg chg="ord">
        <pc:chgData name="Thomas Noordeloos" userId="7c446670-7459-44eb-8c93-60d80c060528" providerId="ADAL" clId="{DF84E7A0-3FF1-4A50-B043-A0F21BD3BEA7}" dt="2020-09-14T08:34:41.973" v="82"/>
        <pc:sldMkLst>
          <pc:docMk/>
          <pc:sldMk cId="3355085347" sldId="283"/>
        </pc:sldMkLst>
      </pc:sldChg>
      <pc:sldChg chg="modSp mod ord">
        <pc:chgData name="Thomas Noordeloos" userId="7c446670-7459-44eb-8c93-60d80c060528" providerId="ADAL" clId="{DF84E7A0-3FF1-4A50-B043-A0F21BD3BEA7}" dt="2020-09-14T08:35:19.658" v="96" actId="20577"/>
        <pc:sldMkLst>
          <pc:docMk/>
          <pc:sldMk cId="67367194" sldId="284"/>
        </pc:sldMkLst>
        <pc:spChg chg="mod">
          <ac:chgData name="Thomas Noordeloos" userId="7c446670-7459-44eb-8c93-60d80c060528" providerId="ADAL" clId="{DF84E7A0-3FF1-4A50-B043-A0F21BD3BEA7}" dt="2020-09-14T08:35:19.658" v="96" actId="20577"/>
          <ac:spMkLst>
            <pc:docMk/>
            <pc:sldMk cId="67367194" sldId="284"/>
            <ac:spMk id="6" creationId="{1B9D98C9-3F41-4541-8D18-3A33787BC7A0}"/>
          </ac:spMkLst>
        </pc:spChg>
      </pc:sldChg>
      <pc:sldChg chg="ord">
        <pc:chgData name="Thomas Noordeloos" userId="7c446670-7459-44eb-8c93-60d80c060528" providerId="ADAL" clId="{DF84E7A0-3FF1-4A50-B043-A0F21BD3BEA7}" dt="2020-09-14T08:34:41.973" v="82"/>
        <pc:sldMkLst>
          <pc:docMk/>
          <pc:sldMk cId="772638536" sldId="285"/>
        </pc:sldMkLst>
      </pc:sldChg>
      <pc:sldChg chg="delSp modSp mod ord">
        <pc:chgData name="Thomas Noordeloos" userId="7c446670-7459-44eb-8c93-60d80c060528" providerId="ADAL" clId="{DF84E7A0-3FF1-4A50-B043-A0F21BD3BEA7}" dt="2020-09-14T08:35:30.093" v="100"/>
        <pc:sldMkLst>
          <pc:docMk/>
          <pc:sldMk cId="246258114" sldId="286"/>
        </pc:sldMkLst>
        <pc:spChg chg="del mod">
          <ac:chgData name="Thomas Noordeloos" userId="7c446670-7459-44eb-8c93-60d80c060528" providerId="ADAL" clId="{DF84E7A0-3FF1-4A50-B043-A0F21BD3BEA7}" dt="2020-09-14T08:35:30.093" v="100"/>
          <ac:spMkLst>
            <pc:docMk/>
            <pc:sldMk cId="246258114" sldId="286"/>
            <ac:spMk id="9" creationId="{461CEC12-79E2-4E32-8ACD-1B70C2A257B0}"/>
          </ac:spMkLst>
        </pc:spChg>
        <pc:spChg chg="mod">
          <ac:chgData name="Thomas Noordeloos" userId="7c446670-7459-44eb-8c93-60d80c060528" providerId="ADAL" clId="{DF84E7A0-3FF1-4A50-B043-A0F21BD3BEA7}" dt="2020-09-14T08:35:25.491" v="97" actId="6549"/>
          <ac:spMkLst>
            <pc:docMk/>
            <pc:sldMk cId="246258114" sldId="286"/>
            <ac:spMk id="10" creationId="{5E0158F9-32B0-4D53-9584-DB3FC6A2E338}"/>
          </ac:spMkLst>
        </pc:spChg>
      </pc:sldChg>
      <pc:sldChg chg="ord">
        <pc:chgData name="Thomas Noordeloos" userId="7c446670-7459-44eb-8c93-60d80c060528" providerId="ADAL" clId="{DF84E7A0-3FF1-4A50-B043-A0F21BD3BEA7}" dt="2020-09-14T08:34:41.973" v="82"/>
        <pc:sldMkLst>
          <pc:docMk/>
          <pc:sldMk cId="1478955281" sldId="287"/>
        </pc:sldMkLst>
      </pc:sldChg>
      <pc:sldChg chg="addSp modSp mod ord modAnim">
        <pc:chgData name="Thomas Noordeloos" userId="7c446670-7459-44eb-8c93-60d80c060528" providerId="ADAL" clId="{DF84E7A0-3FF1-4A50-B043-A0F21BD3BEA7}" dt="2020-09-14T08:37:11.389" v="141"/>
        <pc:sldMkLst>
          <pc:docMk/>
          <pc:sldMk cId="2152094131" sldId="288"/>
        </pc:sldMkLst>
        <pc:spChg chg="mod">
          <ac:chgData name="Thomas Noordeloos" userId="7c446670-7459-44eb-8c93-60d80c060528" providerId="ADAL" clId="{DF84E7A0-3FF1-4A50-B043-A0F21BD3BEA7}" dt="2020-09-14T08:36:36.188" v="134" actId="207"/>
          <ac:spMkLst>
            <pc:docMk/>
            <pc:sldMk cId="2152094131" sldId="288"/>
            <ac:spMk id="7" creationId="{8FC3D62C-CB4C-4A5B-842F-F6E61FB4E957}"/>
          </ac:spMkLst>
        </pc:spChg>
        <pc:spChg chg="add mod">
          <ac:chgData name="Thomas Noordeloos" userId="7c446670-7459-44eb-8c93-60d80c060528" providerId="ADAL" clId="{DF84E7A0-3FF1-4A50-B043-A0F21BD3BEA7}" dt="2020-09-14T08:36:46.533" v="138" actId="113"/>
          <ac:spMkLst>
            <pc:docMk/>
            <pc:sldMk cId="2152094131" sldId="288"/>
            <ac:spMk id="8" creationId="{31808CC8-64D7-4778-8365-2A36E926CA72}"/>
          </ac:spMkLst>
        </pc:spChg>
      </pc:sldChg>
      <pc:sldChg chg="del">
        <pc:chgData name="Thomas Noordeloos" userId="7c446670-7459-44eb-8c93-60d80c060528" providerId="ADAL" clId="{DF84E7A0-3FF1-4A50-B043-A0F21BD3BEA7}" dt="2020-09-14T08:51:21.038" v="177" actId="47"/>
        <pc:sldMkLst>
          <pc:docMk/>
          <pc:sldMk cId="2716772870" sldId="289"/>
        </pc:sldMkLst>
      </pc:sldChg>
      <pc:sldChg chg="addSp delSp modSp add mod">
        <pc:chgData name="Thomas Noordeloos" userId="7c446670-7459-44eb-8c93-60d80c060528" providerId="ADAL" clId="{DF84E7A0-3FF1-4A50-B043-A0F21BD3BEA7}" dt="2020-09-14T08:30:57.016" v="75" actId="164"/>
        <pc:sldMkLst>
          <pc:docMk/>
          <pc:sldMk cId="1093283391" sldId="290"/>
        </pc:sldMkLst>
        <pc:grpChg chg="add mod">
          <ac:chgData name="Thomas Noordeloos" userId="7c446670-7459-44eb-8c93-60d80c060528" providerId="ADAL" clId="{DF84E7A0-3FF1-4A50-B043-A0F21BD3BEA7}" dt="2020-09-14T08:30:57.016" v="75" actId="164"/>
          <ac:grpSpMkLst>
            <pc:docMk/>
            <pc:sldMk cId="1093283391" sldId="290"/>
            <ac:grpSpMk id="6" creationId="{9D9C1585-5E6A-4CF9-981B-4E69BB147261}"/>
          </ac:grpSpMkLst>
        </pc:grpChg>
        <pc:picChg chg="add mod">
          <ac:chgData name="Thomas Noordeloos" userId="7c446670-7459-44eb-8c93-60d80c060528" providerId="ADAL" clId="{DF84E7A0-3FF1-4A50-B043-A0F21BD3BEA7}" dt="2020-09-14T08:30:57.016" v="75" actId="164"/>
          <ac:picMkLst>
            <pc:docMk/>
            <pc:sldMk cId="1093283391" sldId="290"/>
            <ac:picMk id="3" creationId="{A0B48757-1C39-4627-8B24-672C5FE7ED16}"/>
          </ac:picMkLst>
        </pc:picChg>
        <pc:picChg chg="add mod modCrop">
          <ac:chgData name="Thomas Noordeloos" userId="7c446670-7459-44eb-8c93-60d80c060528" providerId="ADAL" clId="{DF84E7A0-3FF1-4A50-B043-A0F21BD3BEA7}" dt="2020-09-14T08:30:57.016" v="75" actId="164"/>
          <ac:picMkLst>
            <pc:docMk/>
            <pc:sldMk cId="1093283391" sldId="290"/>
            <ac:picMk id="4" creationId="{4DC78623-23E7-489F-A214-93D68659A624}"/>
          </ac:picMkLst>
        </pc:picChg>
        <pc:picChg chg="add mod modCrop">
          <ac:chgData name="Thomas Noordeloos" userId="7c446670-7459-44eb-8c93-60d80c060528" providerId="ADAL" clId="{DF84E7A0-3FF1-4A50-B043-A0F21BD3BEA7}" dt="2020-09-14T08:30:57.016" v="75" actId="164"/>
          <ac:picMkLst>
            <pc:docMk/>
            <pc:sldMk cId="1093283391" sldId="290"/>
            <ac:picMk id="5" creationId="{788A56D9-BC76-49AB-A04A-0EF9D0ECB2CC}"/>
          </ac:picMkLst>
        </pc:picChg>
        <pc:picChg chg="del">
          <ac:chgData name="Thomas Noordeloos" userId="7c446670-7459-44eb-8c93-60d80c060528" providerId="ADAL" clId="{DF84E7A0-3FF1-4A50-B043-A0F21BD3BEA7}" dt="2020-09-14T08:27:27.483" v="56" actId="478"/>
          <ac:picMkLst>
            <pc:docMk/>
            <pc:sldMk cId="1093283391" sldId="290"/>
            <ac:picMk id="9" creationId="{58BC24F1-CFC0-472C-A4B6-19FB6E7ECD05}"/>
          </ac:picMkLst>
        </pc:picChg>
        <pc:picChg chg="del">
          <ac:chgData name="Thomas Noordeloos" userId="7c446670-7459-44eb-8c93-60d80c060528" providerId="ADAL" clId="{DF84E7A0-3FF1-4A50-B043-A0F21BD3BEA7}" dt="2020-09-14T08:27:27.949" v="57" actId="478"/>
          <ac:picMkLst>
            <pc:docMk/>
            <pc:sldMk cId="1093283391" sldId="290"/>
            <ac:picMk id="14" creationId="{674FC92C-285F-44AD-803A-9F5A198A2C2E}"/>
          </ac:picMkLst>
        </pc:picChg>
      </pc:sldChg>
      <pc:sldChg chg="addSp delSp modSp new mod">
        <pc:chgData name="Thomas Noordeloos" userId="7c446670-7459-44eb-8c93-60d80c060528" providerId="ADAL" clId="{DF84E7A0-3FF1-4A50-B043-A0F21BD3BEA7}" dt="2020-09-14T08:40:53.472" v="172" actId="1076"/>
        <pc:sldMkLst>
          <pc:docMk/>
          <pc:sldMk cId="1815172613" sldId="291"/>
        </pc:sldMkLst>
        <pc:spChg chg="del">
          <ac:chgData name="Thomas Noordeloos" userId="7c446670-7459-44eb-8c93-60d80c060528" providerId="ADAL" clId="{DF84E7A0-3FF1-4A50-B043-A0F21BD3BEA7}" dt="2020-09-14T08:38:58.962" v="143" actId="478"/>
          <ac:spMkLst>
            <pc:docMk/>
            <pc:sldMk cId="1815172613" sldId="291"/>
            <ac:spMk id="2" creationId="{771072A7-496C-411A-953E-3182DB2EC5EC}"/>
          </ac:spMkLst>
        </pc:spChg>
        <pc:spChg chg="del">
          <ac:chgData name="Thomas Noordeloos" userId="7c446670-7459-44eb-8c93-60d80c060528" providerId="ADAL" clId="{DF84E7A0-3FF1-4A50-B043-A0F21BD3BEA7}" dt="2020-09-14T08:39:01.472" v="144" actId="478"/>
          <ac:spMkLst>
            <pc:docMk/>
            <pc:sldMk cId="1815172613" sldId="291"/>
            <ac:spMk id="3" creationId="{6BBE7646-425F-4FF8-8A23-82F32208DA3F}"/>
          </ac:spMkLst>
        </pc:spChg>
        <pc:spChg chg="add mod">
          <ac:chgData name="Thomas Noordeloos" userId="7c446670-7459-44eb-8c93-60d80c060528" providerId="ADAL" clId="{DF84E7A0-3FF1-4A50-B043-A0F21BD3BEA7}" dt="2020-09-14T08:40:28.392" v="171" actId="20577"/>
          <ac:spMkLst>
            <pc:docMk/>
            <pc:sldMk cId="1815172613" sldId="291"/>
            <ac:spMk id="7" creationId="{9F2D7ECB-8DFF-4BC8-89FB-1EC672CB2F7D}"/>
          </ac:spMkLst>
        </pc:spChg>
        <pc:picChg chg="add mod modCrop">
          <ac:chgData name="Thomas Noordeloos" userId="7c446670-7459-44eb-8c93-60d80c060528" providerId="ADAL" clId="{DF84E7A0-3FF1-4A50-B043-A0F21BD3BEA7}" dt="2020-09-14T08:40:53.472" v="172" actId="1076"/>
          <ac:picMkLst>
            <pc:docMk/>
            <pc:sldMk cId="1815172613" sldId="291"/>
            <ac:picMk id="6" creationId="{2E71EEC2-7D73-4F3B-BE8D-B84C0104F3A3}"/>
          </ac:picMkLst>
        </pc:picChg>
      </pc:sldChg>
      <pc:sldChg chg="addSp delSp modSp add mod">
        <pc:chgData name="Thomas Noordeloos" userId="7c446670-7459-44eb-8c93-60d80c060528" providerId="ADAL" clId="{DF84E7A0-3FF1-4A50-B043-A0F21BD3BEA7}" dt="2020-09-14T09:07:16.469" v="194" actId="1076"/>
        <pc:sldMkLst>
          <pc:docMk/>
          <pc:sldMk cId="4117079213" sldId="292"/>
        </pc:sldMkLst>
        <pc:grpChg chg="del">
          <ac:chgData name="Thomas Noordeloos" userId="7c446670-7459-44eb-8c93-60d80c060528" providerId="ADAL" clId="{DF84E7A0-3FF1-4A50-B043-A0F21BD3BEA7}" dt="2020-09-14T09:04:55.991" v="179" actId="478"/>
          <ac:grpSpMkLst>
            <pc:docMk/>
            <pc:sldMk cId="4117079213" sldId="292"/>
            <ac:grpSpMk id="6" creationId="{9D9C1585-5E6A-4CF9-981B-4E69BB147261}"/>
          </ac:grpSpMkLst>
        </pc:grpChg>
        <pc:picChg chg="add del mod">
          <ac:chgData name="Thomas Noordeloos" userId="7c446670-7459-44eb-8c93-60d80c060528" providerId="ADAL" clId="{DF84E7A0-3FF1-4A50-B043-A0F21BD3BEA7}" dt="2020-09-14T09:07:13.510" v="193" actId="478"/>
          <ac:picMkLst>
            <pc:docMk/>
            <pc:sldMk cId="4117079213" sldId="292"/>
            <ac:picMk id="7" creationId="{DA66E852-AD51-4688-AF4E-5232E1FF15E7}"/>
          </ac:picMkLst>
        </pc:picChg>
        <pc:picChg chg="add del">
          <ac:chgData name="Thomas Noordeloos" userId="7c446670-7459-44eb-8c93-60d80c060528" providerId="ADAL" clId="{DF84E7A0-3FF1-4A50-B043-A0F21BD3BEA7}" dt="2020-09-14T09:06:51.999" v="186" actId="22"/>
          <ac:picMkLst>
            <pc:docMk/>
            <pc:sldMk cId="4117079213" sldId="292"/>
            <ac:picMk id="9" creationId="{6F7ABBBD-7BC1-4C5D-8B5D-BF7DA169F74F}"/>
          </ac:picMkLst>
        </pc:picChg>
        <pc:picChg chg="add mod">
          <ac:chgData name="Thomas Noordeloos" userId="7c446670-7459-44eb-8c93-60d80c060528" providerId="ADAL" clId="{DF84E7A0-3FF1-4A50-B043-A0F21BD3BEA7}" dt="2020-09-14T09:07:16.469" v="194" actId="1076"/>
          <ac:picMkLst>
            <pc:docMk/>
            <pc:sldMk cId="4117079213" sldId="292"/>
            <ac:picMk id="11" creationId="{C4BCB57D-BDC4-4830-B5E7-F7F0CF74575B}"/>
          </ac:picMkLst>
        </pc:picChg>
      </pc:sldChg>
      <pc:sldChg chg="add">
        <pc:chgData name="Thomas Noordeloos" userId="7c446670-7459-44eb-8c93-60d80c060528" providerId="ADAL" clId="{DF84E7A0-3FF1-4A50-B043-A0F21BD3BEA7}" dt="2020-09-14T09:06:17.745" v="183" actId="2890"/>
        <pc:sldMkLst>
          <pc:docMk/>
          <pc:sldMk cId="380769983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 sz="2000" dirty="0"/>
              <a:t>In directe &amp; indirecte kosten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800D0-ED3A-4682-9E31-997AD0F7AC08}"/>
              </a:ext>
            </a:extLst>
          </p:cNvPr>
          <p:cNvSpPr txBox="1"/>
          <p:nvPr/>
        </p:nvSpPr>
        <p:spPr>
          <a:xfrm>
            <a:off x="2641605" y="2427446"/>
            <a:ext cx="8599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Directe kosten</a:t>
            </a:r>
            <a:r>
              <a:rPr lang="nl-NL" sz="1800" dirty="0"/>
              <a:t>: kosten die toe te wijzen zijn aan één product of dienst</a:t>
            </a:r>
          </a:p>
          <a:p>
            <a:endParaRPr lang="nl-NL" sz="1800" dirty="0"/>
          </a:p>
          <a:p>
            <a:r>
              <a:rPr lang="nl-NL" sz="1800" b="1" dirty="0"/>
              <a:t>Indirecte kosten</a:t>
            </a:r>
            <a:r>
              <a:rPr lang="nl-NL" sz="1800" dirty="0"/>
              <a:t>: kosten die niet voor één product of één dienst worden gemaakt, maar voor alle producten en/of diensten van een onderneming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C3D62C-CB4C-4A5B-842F-F6E61FB4E957}"/>
              </a:ext>
            </a:extLst>
          </p:cNvPr>
          <p:cNvSpPr txBox="1"/>
          <p:nvPr/>
        </p:nvSpPr>
        <p:spPr>
          <a:xfrm>
            <a:off x="1469077" y="4675394"/>
            <a:ext cx="9884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Dienst Verhalencafé?</a:t>
            </a:r>
            <a:endParaRPr lang="nl-NL" b="1" i="1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808CC8-64D7-4778-8365-2A36E926CA72}"/>
              </a:ext>
            </a:extLst>
          </p:cNvPr>
          <p:cNvSpPr txBox="1"/>
          <p:nvPr/>
        </p:nvSpPr>
        <p:spPr>
          <a:xfrm>
            <a:off x="2060934" y="5170561"/>
            <a:ext cx="870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nl-NL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et organiseren van een bijeenkomsten en het overdragen van informatie</a:t>
            </a:r>
            <a:endParaRPr lang="nl-N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2315"/>
              </p:ext>
            </p:extLst>
          </p:nvPr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3D8D8B-13B1-47E6-8BCB-22AF4567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1BD3367-1206-41FF-B855-2A8599361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0845"/>
              </p:ext>
            </p:extLst>
          </p:nvPr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AE1E66-5E38-43AC-A278-8620CD302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pic>
        <p:nvPicPr>
          <p:cNvPr id="1030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tw berekenen voor ondernemers | Ikgastarten">
            <a:extLst>
              <a:ext uri="{FF2B5EF4-FFF2-40B4-BE49-F238E27FC236}">
                <a16:creationId xmlns:a16="http://schemas.microsoft.com/office/drawing/2014/main" id="{25B4A4D0-13C8-46F3-A1B8-C96069DD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/>
          <a:stretch/>
        </p:blipFill>
        <p:spPr bwMode="auto">
          <a:xfrm>
            <a:off x="183299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tw berekenen voor ondernemers | Ikgastarten">
            <a:extLst>
              <a:ext uri="{FF2B5EF4-FFF2-40B4-BE49-F238E27FC236}">
                <a16:creationId xmlns:a16="http://schemas.microsoft.com/office/drawing/2014/main" id="{D7DA3FF3-59C3-4C4A-A257-C7BC0A952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7"/>
          <a:stretch/>
        </p:blipFill>
        <p:spPr bwMode="auto">
          <a:xfrm>
            <a:off x="711316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tw berekenen voor ondernemers | Ikgastarten">
            <a:extLst>
              <a:ext uri="{FF2B5EF4-FFF2-40B4-BE49-F238E27FC236}">
                <a16:creationId xmlns:a16="http://schemas.microsoft.com/office/drawing/2014/main" id="{DC763FF9-A35F-403E-BAA5-4BD876031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36727"/>
          <a:stretch/>
        </p:blipFill>
        <p:spPr bwMode="auto">
          <a:xfrm>
            <a:off x="4688748" y="2070220"/>
            <a:ext cx="2424418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A8B8439-F4AA-4514-98E9-22D07B14E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98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22859"/>
              </p:ext>
            </p:extLst>
          </p:nvPr>
        </p:nvGraphicFramePr>
        <p:xfrm>
          <a:off x="838200" y="2118067"/>
          <a:ext cx="10515600" cy="39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936671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2473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0602877"/>
                    </a:ext>
                  </a:extLst>
                </a:gridCol>
              </a:tblGrid>
              <a:tr h="546756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</a:t>
                      </a:r>
                      <a:r>
                        <a:rPr lang="nl-NL" sz="2800"/>
                        <a:t> </a:t>
                      </a:r>
                      <a:r>
                        <a:rPr lang="nl-NL" sz="28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5427"/>
                  </a:ext>
                </a:extLst>
              </a:tr>
              <a:tr h="33737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Alle goederen of diensten die niet vrijgesteld.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voedingsmiddelen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agrarische 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geneesmiddelen en hulpmiddelen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kunst, verzamelvoorwerpen en antiek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boeken en periodieken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gas en minerale olie voor de tuinbouw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exporteert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nog niet zijn ingevoerd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levert aan of in een btw-entrepot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de levering en de bevoorrading van schepen en vliegtuigen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visvangst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accijnsgoederen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77292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4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7A3183-67DD-4849-81DE-6050856D1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71EEC2-7D73-4F3B-BE8D-B84C0104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78"/>
          <a:stretch/>
        </p:blipFill>
        <p:spPr>
          <a:xfrm>
            <a:off x="361950" y="1690688"/>
            <a:ext cx="11468100" cy="407817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F2D7ECB-8DFF-4BC8-89FB-1EC672CB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Projectbegroting</a:t>
            </a:r>
          </a:p>
        </p:txBody>
      </p:sp>
    </p:spTree>
    <p:extLst>
      <p:ext uri="{BB962C8B-B14F-4D97-AF65-F5344CB8AC3E}">
        <p14:creationId xmlns:p14="http://schemas.microsoft.com/office/powerpoint/2010/main" val="18151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6E852-AD51-4688-AF4E-5232E1FF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690688"/>
            <a:ext cx="8743950" cy="40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5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80021F-E75B-4785-811F-CDC5518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Verhalencafé?</a:t>
            </a:r>
          </a:p>
        </p:txBody>
      </p:sp>
      <p:pic>
        <p:nvPicPr>
          <p:cNvPr id="3074" name="Picture 2" descr="Kosten | Slappendel Familierecht">
            <a:extLst>
              <a:ext uri="{FF2B5EF4-FFF2-40B4-BE49-F238E27FC236}">
                <a16:creationId xmlns:a16="http://schemas.microsoft.com/office/drawing/2014/main" id="{6067D82F-E076-4885-AC5F-EE2DE25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0" y="1494061"/>
            <a:ext cx="3067312" cy="166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AF1510-302C-49BD-ADCA-E311827B4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2">
            <a:off x="2706689" y="1566565"/>
            <a:ext cx="1911578" cy="10820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B3854A-3617-4722-AC34-D12D8A377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154" y="3462440"/>
            <a:ext cx="1911578" cy="1082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295FE2-4266-4361-BC2C-3F54673D7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88" flipH="1">
            <a:off x="7378572" y="1613335"/>
            <a:ext cx="1911578" cy="10820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92D11A-1346-48C2-BE3E-43AAD8723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185" flipH="1">
            <a:off x="7110328" y="2963984"/>
            <a:ext cx="1911578" cy="1082003"/>
          </a:xfrm>
          <a:prstGeom prst="rect">
            <a:avLst/>
          </a:prstGeom>
        </p:spPr>
      </p:pic>
      <p:pic>
        <p:nvPicPr>
          <p:cNvPr id="22" name="Afbeelding 21" descr="Afbeelding met tafel, binnen, voedsel, bord&#10;&#10;Automatisch gegenereerde beschrijving">
            <a:extLst>
              <a:ext uri="{FF2B5EF4-FFF2-40B4-BE49-F238E27FC236}">
                <a16:creationId xmlns:a16="http://schemas.microsoft.com/office/drawing/2014/main" id="{E0FDB145-B69C-457F-B581-66AC66F9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61" y="1766500"/>
            <a:ext cx="2518939" cy="1662500"/>
          </a:xfrm>
          <a:prstGeom prst="rect">
            <a:avLst/>
          </a:prstGeom>
        </p:spPr>
      </p:pic>
      <p:pic>
        <p:nvPicPr>
          <p:cNvPr id="24" name="Afbeelding 23" descr="Afbeelding met tafel, zitten, klok&#10;&#10;Automatisch gegenereerde beschrijving">
            <a:extLst>
              <a:ext uri="{FF2B5EF4-FFF2-40B4-BE49-F238E27FC236}">
                <a16:creationId xmlns:a16="http://schemas.microsoft.com/office/drawing/2014/main" id="{4F98104E-AA22-4614-8276-737364E8D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4" y="4003441"/>
            <a:ext cx="1874837" cy="1874837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07E11793-C374-4632-893F-123351D173AB}"/>
              </a:ext>
            </a:extLst>
          </p:cNvPr>
          <p:cNvGrpSpPr/>
          <p:nvPr/>
        </p:nvGrpSpPr>
        <p:grpSpPr>
          <a:xfrm>
            <a:off x="927974" y="1425523"/>
            <a:ext cx="2312290" cy="1799574"/>
            <a:chOff x="927974" y="1425523"/>
            <a:chExt cx="2312290" cy="1799574"/>
          </a:xfrm>
        </p:grpSpPr>
        <p:pic>
          <p:nvPicPr>
            <p:cNvPr id="26" name="Afbeelding 25" descr="Afbeelding met kop, tafel, koffie, voedsel&#10;&#10;Automatisch gegenereerde beschrijving">
              <a:extLst>
                <a:ext uri="{FF2B5EF4-FFF2-40B4-BE49-F238E27FC236}">
                  <a16:creationId xmlns:a16="http://schemas.microsoft.com/office/drawing/2014/main" id="{35293588-C385-4EFA-9E97-819C457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31" y="1425523"/>
              <a:ext cx="1353733" cy="1799574"/>
            </a:xfrm>
            <a:prstGeom prst="rect">
              <a:avLst/>
            </a:prstGeom>
          </p:spPr>
        </p:pic>
        <p:pic>
          <p:nvPicPr>
            <p:cNvPr id="28" name="Afbeelding 27" descr="Afbeelding met kop, tafel, bord, oranje&#10;&#10;Automatisch gegenereerde beschrijving">
              <a:extLst>
                <a:ext uri="{FF2B5EF4-FFF2-40B4-BE49-F238E27FC236}">
                  <a16:creationId xmlns:a16="http://schemas.microsoft.com/office/drawing/2014/main" id="{A23C0FD0-F258-4D97-873E-05B8E797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4" y="1908758"/>
              <a:ext cx="1277126" cy="1143202"/>
            </a:xfrm>
            <a:prstGeom prst="rect">
              <a:avLst/>
            </a:prstGeom>
          </p:spPr>
        </p:pic>
      </p:grpSp>
      <p:pic>
        <p:nvPicPr>
          <p:cNvPr id="32" name="Afbeelding 31" descr="Afbeelding met speelgoed, pop&#10;&#10;Automatisch gegenereerde beschrijving">
            <a:extLst>
              <a:ext uri="{FF2B5EF4-FFF2-40B4-BE49-F238E27FC236}">
                <a16:creationId xmlns:a16="http://schemas.microsoft.com/office/drawing/2014/main" id="{F2BB9A34-8B62-4977-B7E0-6BE506110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7" y="4776763"/>
            <a:ext cx="2322581" cy="1844044"/>
          </a:xfrm>
          <a:prstGeom prst="rect">
            <a:avLst/>
          </a:prstGeom>
        </p:spPr>
      </p:pic>
      <p:pic>
        <p:nvPicPr>
          <p:cNvPr id="3078" name="Picture 6" descr="Helicon MBO Tilburg - House of Leisure">
            <a:extLst>
              <a:ext uri="{FF2B5EF4-FFF2-40B4-BE49-F238E27FC236}">
                <a16:creationId xmlns:a16="http://schemas.microsoft.com/office/drawing/2014/main" id="{34B239A9-31F7-4D1D-ABF0-D579D2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0" y="4235872"/>
            <a:ext cx="2699363" cy="179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E2BE32-727F-458A-97C1-3710177C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815">
            <a:off x="2974932" y="2963983"/>
            <a:ext cx="1911578" cy="10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6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1851870" y="2025670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vaste &amp; variabele kosten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directe &amp; indirecte kosten </a:t>
            </a:r>
          </a:p>
        </p:txBody>
      </p:sp>
    </p:spTree>
    <p:extLst>
      <p:ext uri="{BB962C8B-B14F-4D97-AF65-F5344CB8AC3E}">
        <p14:creationId xmlns:p14="http://schemas.microsoft.com/office/powerpoint/2010/main" val="335508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7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Personeelskosten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Promotiekosten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Huisvestingskosten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Algemene 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Diensten van derden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lvl="1"/>
            <a:endParaRPr lang="nl-NL" dirty="0"/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36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8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  <a:endParaRPr lang="nl-NL" sz="2000" dirty="0">
              <a:solidFill>
                <a:srgbClr val="FF0000"/>
              </a:solidFill>
            </a:endParaRPr>
          </a:p>
          <a:p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275DCD-82F1-4596-8DA8-983A4AE5E998}"/>
              </a:ext>
            </a:extLst>
          </p:cNvPr>
          <p:cNvSpPr txBox="1"/>
          <p:nvPr/>
        </p:nvSpPr>
        <p:spPr>
          <a:xfrm>
            <a:off x="2573323" y="2338094"/>
            <a:ext cx="7745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Vaste kosten</a:t>
            </a:r>
            <a:r>
              <a:rPr lang="nl-NL" dirty="0"/>
              <a:t>: veranderen NIET als de omzet veranderd.</a:t>
            </a:r>
          </a:p>
          <a:p>
            <a:endParaRPr lang="nl-NL" dirty="0"/>
          </a:p>
          <a:p>
            <a:r>
              <a:rPr lang="nl-NL" b="1" dirty="0"/>
              <a:t>Variabele kosten</a:t>
            </a:r>
            <a:r>
              <a:rPr lang="nl-NL" dirty="0"/>
              <a:t>: veranderen WEL als de omzet veranderd.</a:t>
            </a:r>
          </a:p>
        </p:txBody>
      </p:sp>
    </p:spTree>
    <p:extLst>
      <p:ext uri="{BB962C8B-B14F-4D97-AF65-F5344CB8AC3E}">
        <p14:creationId xmlns:p14="http://schemas.microsoft.com/office/powerpoint/2010/main" val="24625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icon MBO Tilburg على تويتر: &quot;Jij ook bedankt voor je komst en tot eind  november!… &quot;">
            <a:extLst>
              <a:ext uri="{FF2B5EF4-FFF2-40B4-BE49-F238E27FC236}">
                <a16:creationId xmlns:a16="http://schemas.microsoft.com/office/drawing/2014/main" id="{8CD7FB2D-B8BC-4BE9-A7DA-9196AFE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1" y="565459"/>
            <a:ext cx="3821598" cy="509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9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</a:p>
        </p:txBody>
      </p:sp>
      <p:pic>
        <p:nvPicPr>
          <p:cNvPr id="8" name="Afbeelding 7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E36325CD-A724-4A98-A5AC-FC0815EB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7" b="55771"/>
          <a:stretch/>
        </p:blipFill>
        <p:spPr>
          <a:xfrm>
            <a:off x="7931790" y="2236230"/>
            <a:ext cx="4185149" cy="18638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C1288BC-7218-4D46-9B8E-14623B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30278" r="86171" b="48519"/>
          <a:stretch/>
        </p:blipFill>
        <p:spPr>
          <a:xfrm>
            <a:off x="9533665" y="2559777"/>
            <a:ext cx="430745" cy="653324"/>
          </a:xfrm>
          <a:prstGeom prst="rect">
            <a:avLst/>
          </a:prstGeom>
        </p:spPr>
      </p:pic>
      <p:pic>
        <p:nvPicPr>
          <p:cNvPr id="12" name="Afbeelding 11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1768EF6F-63BF-4937-95DD-016036936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b="88051"/>
          <a:stretch/>
        </p:blipFill>
        <p:spPr>
          <a:xfrm>
            <a:off x="9462122" y="2519336"/>
            <a:ext cx="1166926" cy="1440055"/>
          </a:xfrm>
          <a:prstGeom prst="rect">
            <a:avLst/>
          </a:prstGeom>
        </p:spPr>
      </p:pic>
      <p:pic>
        <p:nvPicPr>
          <p:cNvPr id="5" name="Afbeelding 4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F53CD751-F0DC-464E-9374-6C0C020F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87709"/>
          <a:stretch/>
        </p:blipFill>
        <p:spPr>
          <a:xfrm>
            <a:off x="7460017" y="2830234"/>
            <a:ext cx="3022343" cy="334562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96FB2-906C-4421-84D9-B38EDA6045BC}"/>
              </a:ext>
            </a:extLst>
          </p:cNvPr>
          <p:cNvSpPr txBox="1"/>
          <p:nvPr/>
        </p:nvSpPr>
        <p:spPr>
          <a:xfrm>
            <a:off x="864193" y="2474437"/>
            <a:ext cx="6475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Vaste kosten </a:t>
            </a:r>
            <a:r>
              <a:rPr lang="nl-NL" sz="1400" dirty="0"/>
              <a:t>blijven gelijk bij meer of minder bezoekers</a:t>
            </a:r>
          </a:p>
          <a:p>
            <a:endParaRPr lang="nl-NL" sz="1400" dirty="0"/>
          </a:p>
          <a:p>
            <a:r>
              <a:rPr lang="nl-NL" sz="1400" b="1" dirty="0"/>
              <a:t>Variabele kosten </a:t>
            </a:r>
            <a:r>
              <a:rPr lang="nl-NL" sz="1400" dirty="0"/>
              <a:t>gaan omhoog of omlaag bij meer of minder bezoekers </a:t>
            </a:r>
          </a:p>
        </p:txBody>
      </p:sp>
    </p:spTree>
    <p:extLst>
      <p:ext uri="{BB962C8B-B14F-4D97-AF65-F5344CB8AC3E}">
        <p14:creationId xmlns:p14="http://schemas.microsoft.com/office/powerpoint/2010/main" val="14789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336</Words>
  <Application>Microsoft Office PowerPoint</Application>
  <PresentationFormat>Breedbeeld</PresentationFormat>
  <Paragraphs>118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Thema1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Kosten Verhalencafé?</vt:lpstr>
      <vt:lpstr>Kosten indelen</vt:lpstr>
      <vt:lpstr>Kosten indelen</vt:lpstr>
      <vt:lpstr>Kosten indelen</vt:lpstr>
      <vt:lpstr>Kosten indelen</vt:lpstr>
      <vt:lpstr>Kosten indelen</vt:lpstr>
      <vt:lpstr>Indeling kostenoverzicht (herhaling)</vt:lpstr>
      <vt:lpstr>Indeling kostenoverzicht (herhaling)</vt:lpstr>
      <vt:lpstr>Belasting Toegevoegde Waarde (btw)</vt:lpstr>
      <vt:lpstr>Belasting Toegevoegde Waarde (btw)</vt:lpstr>
      <vt:lpstr>Projectbegroting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21</cp:revision>
  <dcterms:created xsi:type="dcterms:W3CDTF">2020-08-25T13:15:30Z</dcterms:created>
  <dcterms:modified xsi:type="dcterms:W3CDTF">2020-09-14T09:07:45Z</dcterms:modified>
</cp:coreProperties>
</file>